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783E0-8A37-47B3-AB85-B5BBCAD3B8ED}" v="29" dt="2023-02-01T14:21:08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5" d="100"/>
          <a:sy n="35" d="100"/>
        </p:scale>
        <p:origin x="18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Valman" userId="82c5ac25-f8e8-4885-8bae-8992b53fdec7" providerId="ADAL" clId="{F30783E0-8A37-47B3-AB85-B5BBCAD3B8ED}"/>
    <pc:docChg chg="undo custSel addSld modSld">
      <pc:chgData name="Samuel Valman" userId="82c5ac25-f8e8-4885-8bae-8992b53fdec7" providerId="ADAL" clId="{F30783E0-8A37-47B3-AB85-B5BBCAD3B8ED}" dt="2023-02-01T14:21:08.557" v="285" actId="164"/>
      <pc:docMkLst>
        <pc:docMk/>
      </pc:docMkLst>
      <pc:sldChg chg="addSp delSp modSp mod">
        <pc:chgData name="Samuel Valman" userId="82c5ac25-f8e8-4885-8bae-8992b53fdec7" providerId="ADAL" clId="{F30783E0-8A37-47B3-AB85-B5BBCAD3B8ED}" dt="2022-11-04T12:22:04.202" v="61" actId="1076"/>
        <pc:sldMkLst>
          <pc:docMk/>
          <pc:sldMk cId="775835611" sldId="256"/>
        </pc:sldMkLst>
        <pc:spChg chg="del">
          <ac:chgData name="Samuel Valman" userId="82c5ac25-f8e8-4885-8bae-8992b53fdec7" providerId="ADAL" clId="{F30783E0-8A37-47B3-AB85-B5BBCAD3B8ED}" dt="2022-11-04T12:09:49.365" v="0" actId="478"/>
          <ac:spMkLst>
            <pc:docMk/>
            <pc:sldMk cId="775835611" sldId="256"/>
            <ac:spMk id="2" creationId="{E2251A5A-91BB-D9A6-04A6-A91EF358941B}"/>
          </ac:spMkLst>
        </pc:spChg>
        <pc:spChg chg="del">
          <ac:chgData name="Samuel Valman" userId="82c5ac25-f8e8-4885-8bae-8992b53fdec7" providerId="ADAL" clId="{F30783E0-8A37-47B3-AB85-B5BBCAD3B8ED}" dt="2022-11-04T12:09:51.895" v="1" actId="478"/>
          <ac:spMkLst>
            <pc:docMk/>
            <pc:sldMk cId="775835611" sldId="256"/>
            <ac:spMk id="3" creationId="{CE7FA7B8-41A6-D6E9-D09B-8758AE0FCD39}"/>
          </ac:spMkLst>
        </pc:spChg>
        <pc:picChg chg="add mod modCrop">
          <ac:chgData name="Samuel Valman" userId="82c5ac25-f8e8-4885-8bae-8992b53fdec7" providerId="ADAL" clId="{F30783E0-8A37-47B3-AB85-B5BBCAD3B8ED}" dt="2022-11-04T12:21:36.599" v="56" actId="1076"/>
          <ac:picMkLst>
            <pc:docMk/>
            <pc:sldMk cId="775835611" sldId="256"/>
            <ac:picMk id="5" creationId="{C3111F24-BE4B-5D2C-FE8A-54267D0AE754}"/>
          </ac:picMkLst>
        </pc:picChg>
        <pc:picChg chg="add mod modCrop">
          <ac:chgData name="Samuel Valman" userId="82c5ac25-f8e8-4885-8bae-8992b53fdec7" providerId="ADAL" clId="{F30783E0-8A37-47B3-AB85-B5BBCAD3B8ED}" dt="2022-11-04T12:21:52.834" v="58" actId="1076"/>
          <ac:picMkLst>
            <pc:docMk/>
            <pc:sldMk cId="775835611" sldId="256"/>
            <ac:picMk id="7" creationId="{CF2662EB-798A-E072-5DBF-561EB34B4E02}"/>
          </ac:picMkLst>
        </pc:picChg>
        <pc:picChg chg="add mod modCrop">
          <ac:chgData name="Samuel Valman" userId="82c5ac25-f8e8-4885-8bae-8992b53fdec7" providerId="ADAL" clId="{F30783E0-8A37-47B3-AB85-B5BBCAD3B8ED}" dt="2022-11-04T12:21:07.018" v="51" actId="1076"/>
          <ac:picMkLst>
            <pc:docMk/>
            <pc:sldMk cId="775835611" sldId="256"/>
            <ac:picMk id="9" creationId="{E5988265-9097-D7EB-0603-C28E87B18522}"/>
          </ac:picMkLst>
        </pc:picChg>
        <pc:picChg chg="add mod modCrop">
          <ac:chgData name="Samuel Valman" userId="82c5ac25-f8e8-4885-8bae-8992b53fdec7" providerId="ADAL" clId="{F30783E0-8A37-47B3-AB85-B5BBCAD3B8ED}" dt="2022-11-04T12:22:04.202" v="61" actId="1076"/>
          <ac:picMkLst>
            <pc:docMk/>
            <pc:sldMk cId="775835611" sldId="256"/>
            <ac:picMk id="11" creationId="{38E76072-3F57-DAF1-B13E-EF72CF5BABD0}"/>
          </ac:picMkLst>
        </pc:picChg>
        <pc:picChg chg="add mod modCrop">
          <ac:chgData name="Samuel Valman" userId="82c5ac25-f8e8-4885-8bae-8992b53fdec7" providerId="ADAL" clId="{F30783E0-8A37-47B3-AB85-B5BBCAD3B8ED}" dt="2022-11-04T12:20:38.947" v="48" actId="1076"/>
          <ac:picMkLst>
            <pc:docMk/>
            <pc:sldMk cId="775835611" sldId="256"/>
            <ac:picMk id="13" creationId="{A223A8A1-FE2E-8E30-7576-486129E85B90}"/>
          </ac:picMkLst>
        </pc:picChg>
        <pc:picChg chg="add mod modCrop">
          <ac:chgData name="Samuel Valman" userId="82c5ac25-f8e8-4885-8bae-8992b53fdec7" providerId="ADAL" clId="{F30783E0-8A37-47B3-AB85-B5BBCAD3B8ED}" dt="2022-11-04T12:21:55.214" v="59" actId="1076"/>
          <ac:picMkLst>
            <pc:docMk/>
            <pc:sldMk cId="775835611" sldId="256"/>
            <ac:picMk id="15" creationId="{7698C68A-CEE8-CE91-8D72-B34AE07A5C4A}"/>
          </ac:picMkLst>
        </pc:picChg>
        <pc:picChg chg="add mod modCrop">
          <ac:chgData name="Samuel Valman" userId="82c5ac25-f8e8-4885-8bae-8992b53fdec7" providerId="ADAL" clId="{F30783E0-8A37-47B3-AB85-B5BBCAD3B8ED}" dt="2022-11-04T12:21:42.430" v="57" actId="1076"/>
          <ac:picMkLst>
            <pc:docMk/>
            <pc:sldMk cId="775835611" sldId="256"/>
            <ac:picMk id="17" creationId="{5013C4D6-3DC7-B321-E6AA-8B6F58865D0A}"/>
          </ac:picMkLst>
        </pc:picChg>
        <pc:picChg chg="add mod modCrop">
          <ac:chgData name="Samuel Valman" userId="82c5ac25-f8e8-4885-8bae-8992b53fdec7" providerId="ADAL" clId="{F30783E0-8A37-47B3-AB85-B5BBCAD3B8ED}" dt="2022-11-04T12:20:46.683" v="49" actId="1076"/>
          <ac:picMkLst>
            <pc:docMk/>
            <pc:sldMk cId="775835611" sldId="256"/>
            <ac:picMk id="19" creationId="{83BD6210-6D2B-3426-0E7B-261D9315C1EF}"/>
          </ac:picMkLst>
        </pc:picChg>
        <pc:picChg chg="add mod modCrop">
          <ac:chgData name="Samuel Valman" userId="82c5ac25-f8e8-4885-8bae-8992b53fdec7" providerId="ADAL" clId="{F30783E0-8A37-47B3-AB85-B5BBCAD3B8ED}" dt="2022-11-04T12:20:58.769" v="50" actId="1076"/>
          <ac:picMkLst>
            <pc:docMk/>
            <pc:sldMk cId="775835611" sldId="256"/>
            <ac:picMk id="21" creationId="{182B8023-974F-1A33-2E60-21D26529E95B}"/>
          </ac:picMkLst>
        </pc:picChg>
      </pc:sldChg>
      <pc:sldChg chg="addSp modSp add mod">
        <pc:chgData name="Samuel Valman" userId="82c5ac25-f8e8-4885-8bae-8992b53fdec7" providerId="ADAL" clId="{F30783E0-8A37-47B3-AB85-B5BBCAD3B8ED}" dt="2022-11-04T12:26:23.767" v="64" actId="164"/>
        <pc:sldMkLst>
          <pc:docMk/>
          <pc:sldMk cId="1804252190" sldId="257"/>
        </pc:sldMkLst>
        <pc:grpChg chg="add mod">
          <ac:chgData name="Samuel Valman" userId="82c5ac25-f8e8-4885-8bae-8992b53fdec7" providerId="ADAL" clId="{F30783E0-8A37-47B3-AB85-B5BBCAD3B8ED}" dt="2022-11-04T12:26:23.767" v="64" actId="164"/>
          <ac:grpSpMkLst>
            <pc:docMk/>
            <pc:sldMk cId="1804252190" sldId="257"/>
            <ac:grpSpMk id="2" creationId="{49493D4A-E344-736D-1D10-DE53197E5B76}"/>
          </ac:grpSpMkLst>
        </pc:grp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5" creationId="{C3111F24-BE4B-5D2C-FE8A-54267D0AE754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7" creationId="{CF2662EB-798A-E072-5DBF-561EB34B4E02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9" creationId="{E5988265-9097-D7EB-0603-C28E87B18522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11" creationId="{38E76072-3F57-DAF1-B13E-EF72CF5BABD0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13" creationId="{A223A8A1-FE2E-8E30-7576-486129E85B90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15" creationId="{7698C68A-CEE8-CE91-8D72-B34AE07A5C4A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17" creationId="{5013C4D6-3DC7-B321-E6AA-8B6F58865D0A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19" creationId="{83BD6210-6D2B-3426-0E7B-261D9315C1EF}"/>
          </ac:picMkLst>
        </pc:picChg>
        <pc:picChg chg="mod">
          <ac:chgData name="Samuel Valman" userId="82c5ac25-f8e8-4885-8bae-8992b53fdec7" providerId="ADAL" clId="{F30783E0-8A37-47B3-AB85-B5BBCAD3B8ED}" dt="2022-11-04T12:26:23.767" v="64" actId="164"/>
          <ac:picMkLst>
            <pc:docMk/>
            <pc:sldMk cId="1804252190" sldId="257"/>
            <ac:picMk id="21" creationId="{182B8023-974F-1A33-2E60-21D26529E95B}"/>
          </ac:picMkLst>
        </pc:picChg>
      </pc:sldChg>
      <pc:sldChg chg="addSp delSp modSp add mod">
        <pc:chgData name="Samuel Valman" userId="82c5ac25-f8e8-4885-8bae-8992b53fdec7" providerId="ADAL" clId="{F30783E0-8A37-47B3-AB85-B5BBCAD3B8ED}" dt="2022-11-04T13:49:24.604" v="118" actId="1076"/>
        <pc:sldMkLst>
          <pc:docMk/>
          <pc:sldMk cId="1992362108" sldId="258"/>
        </pc:sldMkLst>
        <pc:spChg chg="add mod">
          <ac:chgData name="Samuel Valman" userId="82c5ac25-f8e8-4885-8bae-8992b53fdec7" providerId="ADAL" clId="{F30783E0-8A37-47B3-AB85-B5BBCAD3B8ED}" dt="2022-11-04T13:48:17.663" v="111" actId="1076"/>
          <ac:spMkLst>
            <pc:docMk/>
            <pc:sldMk cId="1992362108" sldId="258"/>
            <ac:spMk id="3" creationId="{755A83A2-0AE2-E45C-62EE-919EF3FE799E}"/>
          </ac:spMkLst>
        </pc:spChg>
        <pc:spChg chg="add del mod">
          <ac:chgData name="Samuel Valman" userId="82c5ac25-f8e8-4885-8bae-8992b53fdec7" providerId="ADAL" clId="{F30783E0-8A37-47B3-AB85-B5BBCAD3B8ED}" dt="2022-11-04T13:45:45.945" v="78"/>
          <ac:spMkLst>
            <pc:docMk/>
            <pc:sldMk cId="1992362108" sldId="258"/>
            <ac:spMk id="4" creationId="{42DC8F18-773D-0B8C-134D-C694ACE3D2E1}"/>
          </ac:spMkLst>
        </pc:spChg>
        <pc:spChg chg="add mod">
          <ac:chgData name="Samuel Valman" userId="82c5ac25-f8e8-4885-8bae-8992b53fdec7" providerId="ADAL" clId="{F30783E0-8A37-47B3-AB85-B5BBCAD3B8ED}" dt="2022-11-04T13:48:37.130" v="113" actId="1076"/>
          <ac:spMkLst>
            <pc:docMk/>
            <pc:sldMk cId="1992362108" sldId="258"/>
            <ac:spMk id="10" creationId="{2A15066A-4ADA-F9FF-33A0-C774BC5490CD}"/>
          </ac:spMkLst>
        </pc:spChg>
        <pc:spChg chg="add mod">
          <ac:chgData name="Samuel Valman" userId="82c5ac25-f8e8-4885-8bae-8992b53fdec7" providerId="ADAL" clId="{F30783E0-8A37-47B3-AB85-B5BBCAD3B8ED}" dt="2022-11-04T13:48:45.882" v="114" actId="1076"/>
          <ac:spMkLst>
            <pc:docMk/>
            <pc:sldMk cId="1992362108" sldId="258"/>
            <ac:spMk id="14" creationId="{127FA658-4268-23C6-8F56-E8890BD586C0}"/>
          </ac:spMkLst>
        </pc:spChg>
        <pc:spChg chg="add mod">
          <ac:chgData name="Samuel Valman" userId="82c5ac25-f8e8-4885-8bae-8992b53fdec7" providerId="ADAL" clId="{F30783E0-8A37-47B3-AB85-B5BBCAD3B8ED}" dt="2022-11-04T13:48:06.501" v="110" actId="1076"/>
          <ac:spMkLst>
            <pc:docMk/>
            <pc:sldMk cId="1992362108" sldId="258"/>
            <ac:spMk id="18" creationId="{4B85FD2D-DE25-6CF1-0327-EBFB3D39C345}"/>
          </ac:spMkLst>
        </pc:spChg>
        <pc:spChg chg="add mod">
          <ac:chgData name="Samuel Valman" userId="82c5ac25-f8e8-4885-8bae-8992b53fdec7" providerId="ADAL" clId="{F30783E0-8A37-47B3-AB85-B5BBCAD3B8ED}" dt="2022-11-04T13:48:56.020" v="115" actId="1076"/>
          <ac:spMkLst>
            <pc:docMk/>
            <pc:sldMk cId="1992362108" sldId="258"/>
            <ac:spMk id="22" creationId="{2CCB0E3A-1268-5BCA-AFCB-C9CA9309BDDC}"/>
          </ac:spMkLst>
        </pc:spChg>
        <pc:spChg chg="add mod">
          <ac:chgData name="Samuel Valman" userId="82c5ac25-f8e8-4885-8bae-8992b53fdec7" providerId="ADAL" clId="{F30783E0-8A37-47B3-AB85-B5BBCAD3B8ED}" dt="2022-11-04T13:49:12.501" v="117" actId="1076"/>
          <ac:spMkLst>
            <pc:docMk/>
            <pc:sldMk cId="1992362108" sldId="258"/>
            <ac:spMk id="24" creationId="{4DBEE3C1-0AF0-6752-55A4-3F430460F958}"/>
          </ac:spMkLst>
        </pc:spChg>
        <pc:spChg chg="add mod">
          <ac:chgData name="Samuel Valman" userId="82c5ac25-f8e8-4885-8bae-8992b53fdec7" providerId="ADAL" clId="{F30783E0-8A37-47B3-AB85-B5BBCAD3B8ED}" dt="2022-11-04T13:49:03.730" v="116" actId="1076"/>
          <ac:spMkLst>
            <pc:docMk/>
            <pc:sldMk cId="1992362108" sldId="258"/>
            <ac:spMk id="26" creationId="{7591B83E-EA9C-D785-20F3-69E9D7061DE6}"/>
          </ac:spMkLst>
        </pc:spChg>
        <pc:spChg chg="add mod">
          <ac:chgData name="Samuel Valman" userId="82c5ac25-f8e8-4885-8bae-8992b53fdec7" providerId="ADAL" clId="{F30783E0-8A37-47B3-AB85-B5BBCAD3B8ED}" dt="2022-11-04T13:49:24.604" v="118" actId="1076"/>
          <ac:spMkLst>
            <pc:docMk/>
            <pc:sldMk cId="1992362108" sldId="258"/>
            <ac:spMk id="28" creationId="{0CFEEC5A-D4EC-859E-84B0-9DC2037389EB}"/>
          </ac:spMkLst>
        </pc:spChg>
        <pc:graphicFrameChg chg="add del mod">
          <ac:chgData name="Samuel Valman" userId="82c5ac25-f8e8-4885-8bae-8992b53fdec7" providerId="ADAL" clId="{F30783E0-8A37-47B3-AB85-B5BBCAD3B8ED}" dt="2022-11-04T13:45:45.945" v="76"/>
          <ac:graphicFrameMkLst>
            <pc:docMk/>
            <pc:sldMk cId="1992362108" sldId="258"/>
            <ac:graphicFrameMk id="6" creationId="{2C693910-8D6A-39CD-B8B0-A56736398CDC}"/>
          </ac:graphicFrameMkLst>
        </pc:graphicFrameChg>
      </pc:sldChg>
      <pc:sldChg chg="addSp delSp modSp add mod">
        <pc:chgData name="Samuel Valman" userId="82c5ac25-f8e8-4885-8bae-8992b53fdec7" providerId="ADAL" clId="{F30783E0-8A37-47B3-AB85-B5BBCAD3B8ED}" dt="2022-11-22T11:33:48.979" v="181" actId="1076"/>
        <pc:sldMkLst>
          <pc:docMk/>
          <pc:sldMk cId="2205953501" sldId="259"/>
        </pc:sldMkLst>
        <pc:spChg chg="mod topLvl">
          <ac:chgData name="Samuel Valman" userId="82c5ac25-f8e8-4885-8bae-8992b53fdec7" providerId="ADAL" clId="{F30783E0-8A37-47B3-AB85-B5BBCAD3B8ED}" dt="2022-11-22T11:33:40.005" v="180" actId="1076"/>
          <ac:spMkLst>
            <pc:docMk/>
            <pc:sldMk cId="2205953501" sldId="259"/>
            <ac:spMk id="3" creationId="{755A83A2-0AE2-E45C-62EE-919EF3FE799E}"/>
          </ac:spMkLst>
        </pc:spChg>
        <pc:spChg chg="mod topLvl">
          <ac:chgData name="Samuel Valman" userId="82c5ac25-f8e8-4885-8bae-8992b53fdec7" providerId="ADAL" clId="{F30783E0-8A37-47B3-AB85-B5BBCAD3B8ED}" dt="2022-11-22T11:33:21.809" v="179" actId="1076"/>
          <ac:spMkLst>
            <pc:docMk/>
            <pc:sldMk cId="2205953501" sldId="259"/>
            <ac:spMk id="10" creationId="{2A15066A-4ADA-F9FF-33A0-C774BC5490CD}"/>
          </ac:spMkLst>
        </pc:spChg>
        <pc:spChg chg="mod topLvl">
          <ac:chgData name="Samuel Valman" userId="82c5ac25-f8e8-4885-8bae-8992b53fdec7" providerId="ADAL" clId="{F30783E0-8A37-47B3-AB85-B5BBCAD3B8ED}" dt="2022-11-22T11:33:08.838" v="177" actId="1076"/>
          <ac:spMkLst>
            <pc:docMk/>
            <pc:sldMk cId="2205953501" sldId="259"/>
            <ac:spMk id="14" creationId="{127FA658-4268-23C6-8F56-E8890BD586C0}"/>
          </ac:spMkLst>
        </pc:spChg>
        <pc:spChg chg="mod topLvl">
          <ac:chgData name="Samuel Valman" userId="82c5ac25-f8e8-4885-8bae-8992b53fdec7" providerId="ADAL" clId="{F30783E0-8A37-47B3-AB85-B5BBCAD3B8ED}" dt="2022-11-22T11:33:48.979" v="181" actId="1076"/>
          <ac:spMkLst>
            <pc:docMk/>
            <pc:sldMk cId="2205953501" sldId="259"/>
            <ac:spMk id="18" creationId="{4B85FD2D-DE25-6CF1-0327-EBFB3D39C345}"/>
          </ac:spMkLst>
        </pc:spChg>
        <pc:spChg chg="mod topLvl">
          <ac:chgData name="Samuel Valman" userId="82c5ac25-f8e8-4885-8bae-8992b53fdec7" providerId="ADAL" clId="{F30783E0-8A37-47B3-AB85-B5BBCAD3B8ED}" dt="2022-11-22T11:25:50.728" v="165" actId="1076"/>
          <ac:spMkLst>
            <pc:docMk/>
            <pc:sldMk cId="2205953501" sldId="259"/>
            <ac:spMk id="22" creationId="{2CCB0E3A-1268-5BCA-AFCB-C9CA9309BDDC}"/>
          </ac:spMkLst>
        </pc:spChg>
        <pc:spChg chg="mod topLvl">
          <ac:chgData name="Samuel Valman" userId="82c5ac25-f8e8-4885-8bae-8992b53fdec7" providerId="ADAL" clId="{F30783E0-8A37-47B3-AB85-B5BBCAD3B8ED}" dt="2022-11-22T11:26:34.976" v="172" actId="1076"/>
          <ac:spMkLst>
            <pc:docMk/>
            <pc:sldMk cId="2205953501" sldId="259"/>
            <ac:spMk id="24" creationId="{4DBEE3C1-0AF0-6752-55A4-3F430460F958}"/>
          </ac:spMkLst>
        </pc:spChg>
        <pc:spChg chg="mod topLvl">
          <ac:chgData name="Samuel Valman" userId="82c5ac25-f8e8-4885-8bae-8992b53fdec7" providerId="ADAL" clId="{F30783E0-8A37-47B3-AB85-B5BBCAD3B8ED}" dt="2022-11-22T11:26:00.123" v="167" actId="1076"/>
          <ac:spMkLst>
            <pc:docMk/>
            <pc:sldMk cId="2205953501" sldId="259"/>
            <ac:spMk id="26" creationId="{7591B83E-EA9C-D785-20F3-69E9D7061DE6}"/>
          </ac:spMkLst>
        </pc:spChg>
        <pc:spChg chg="mod topLvl">
          <ac:chgData name="Samuel Valman" userId="82c5ac25-f8e8-4885-8bae-8992b53fdec7" providerId="ADAL" clId="{F30783E0-8A37-47B3-AB85-B5BBCAD3B8ED}" dt="2022-11-22T11:26:20.735" v="169" actId="1076"/>
          <ac:spMkLst>
            <pc:docMk/>
            <pc:sldMk cId="2205953501" sldId="259"/>
            <ac:spMk id="28" creationId="{0CFEEC5A-D4EC-859E-84B0-9DC2037389EB}"/>
          </ac:spMkLst>
        </pc:spChg>
        <pc:grpChg chg="del mod topLvl">
          <ac:chgData name="Samuel Valman" userId="82c5ac25-f8e8-4885-8bae-8992b53fdec7" providerId="ADAL" clId="{F30783E0-8A37-47B3-AB85-B5BBCAD3B8ED}" dt="2022-11-22T11:05:10.248" v="150" actId="165"/>
          <ac:grpSpMkLst>
            <pc:docMk/>
            <pc:sldMk cId="2205953501" sldId="259"/>
            <ac:grpSpMk id="2" creationId="{49493D4A-E344-736D-1D10-DE53197E5B76}"/>
          </ac:grpSpMkLst>
        </pc:grpChg>
        <pc:grpChg chg="add del mod">
          <ac:chgData name="Samuel Valman" userId="82c5ac25-f8e8-4885-8bae-8992b53fdec7" providerId="ADAL" clId="{F30783E0-8A37-47B3-AB85-B5BBCAD3B8ED}" dt="2022-11-22T11:05:01.997" v="149" actId="165"/>
          <ac:grpSpMkLst>
            <pc:docMk/>
            <pc:sldMk cId="2205953501" sldId="259"/>
            <ac:grpSpMk id="4" creationId="{3008CA53-5A6A-10CA-FAD7-787441A50663}"/>
          </ac:grpSpMkLst>
        </pc:grpChg>
        <pc:grpChg chg="add del mod">
          <ac:chgData name="Samuel Valman" userId="82c5ac25-f8e8-4885-8bae-8992b53fdec7" providerId="ADAL" clId="{F30783E0-8A37-47B3-AB85-B5BBCAD3B8ED}" dt="2022-11-22T11:24:28.895" v="159" actId="165"/>
          <ac:grpSpMkLst>
            <pc:docMk/>
            <pc:sldMk cId="2205953501" sldId="259"/>
            <ac:grpSpMk id="12" creationId="{146CD615-6517-1AED-CF7E-56AB3CD9B3E7}"/>
          </ac:grpSpMkLst>
        </pc:grp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5" creationId="{C3111F24-BE4B-5D2C-FE8A-54267D0AE754}"/>
          </ac:picMkLst>
        </pc:pic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7" creationId="{CF2662EB-798A-E072-5DBF-561EB34B4E02}"/>
          </ac:picMkLst>
        </pc:picChg>
        <pc:picChg chg="add mod topLvl modCrop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8" creationId="{D1DF8DF0-6635-A06F-406A-C1B613EE626E}"/>
          </ac:picMkLst>
        </pc:picChg>
        <pc:picChg chg="mod topLvl">
          <ac:chgData name="Samuel Valman" userId="82c5ac25-f8e8-4885-8bae-8992b53fdec7" providerId="ADAL" clId="{F30783E0-8A37-47B3-AB85-B5BBCAD3B8ED}" dt="2022-11-22T11:24:50.862" v="161" actId="1076"/>
          <ac:picMkLst>
            <pc:docMk/>
            <pc:sldMk cId="2205953501" sldId="259"/>
            <ac:picMk id="9" creationId="{E5988265-9097-D7EB-0603-C28E87B18522}"/>
          </ac:picMkLst>
        </pc:picChg>
        <pc:picChg chg="del mod topLvl">
          <ac:chgData name="Samuel Valman" userId="82c5ac25-f8e8-4885-8bae-8992b53fdec7" providerId="ADAL" clId="{F30783E0-8A37-47B3-AB85-B5BBCAD3B8ED}" dt="2022-11-22T11:05:15.304" v="151" actId="478"/>
          <ac:picMkLst>
            <pc:docMk/>
            <pc:sldMk cId="2205953501" sldId="259"/>
            <ac:picMk id="11" creationId="{38E76072-3F57-DAF1-B13E-EF72CF5BABD0}"/>
          </ac:picMkLst>
        </pc:pic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13" creationId="{A223A8A1-FE2E-8E30-7576-486129E85B90}"/>
          </ac:picMkLst>
        </pc:pic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15" creationId="{7698C68A-CEE8-CE91-8D72-B34AE07A5C4A}"/>
          </ac:picMkLst>
        </pc:pic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17" creationId="{5013C4D6-3DC7-B321-E6AA-8B6F58865D0A}"/>
          </ac:picMkLst>
        </pc:picChg>
        <pc:picChg chg="mod topLvl">
          <ac:chgData name="Samuel Valman" userId="82c5ac25-f8e8-4885-8bae-8992b53fdec7" providerId="ADAL" clId="{F30783E0-8A37-47B3-AB85-B5BBCAD3B8ED}" dt="2022-11-22T11:24:57.728" v="162" actId="1076"/>
          <ac:picMkLst>
            <pc:docMk/>
            <pc:sldMk cId="2205953501" sldId="259"/>
            <ac:picMk id="19" creationId="{83BD6210-6D2B-3426-0E7B-261D9315C1EF}"/>
          </ac:picMkLst>
        </pc:picChg>
        <pc:picChg chg="mod topLvl">
          <ac:chgData name="Samuel Valman" userId="82c5ac25-f8e8-4885-8bae-8992b53fdec7" providerId="ADAL" clId="{F30783E0-8A37-47B3-AB85-B5BBCAD3B8ED}" dt="2022-11-22T11:24:28.895" v="159" actId="165"/>
          <ac:picMkLst>
            <pc:docMk/>
            <pc:sldMk cId="2205953501" sldId="259"/>
            <ac:picMk id="21" creationId="{182B8023-974F-1A33-2E60-21D26529E95B}"/>
          </ac:picMkLst>
        </pc:picChg>
      </pc:sldChg>
      <pc:sldChg chg="addSp delSp modSp add mod modClrScheme chgLayout">
        <pc:chgData name="Samuel Valman" userId="82c5ac25-f8e8-4885-8bae-8992b53fdec7" providerId="ADAL" clId="{F30783E0-8A37-47B3-AB85-B5BBCAD3B8ED}" dt="2023-02-01T14:21:08.557" v="285" actId="164"/>
        <pc:sldMkLst>
          <pc:docMk/>
          <pc:sldMk cId="2343865225" sldId="260"/>
        </pc:sldMkLst>
        <pc:spChg chg="mod or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3" creationId="{755A83A2-0AE2-E45C-62EE-919EF3FE799E}"/>
          </ac:spMkLst>
        </pc:spChg>
        <pc:spChg chg="add del mod ord">
          <ac:chgData name="Samuel Valman" userId="82c5ac25-f8e8-4885-8bae-8992b53fdec7" providerId="ADAL" clId="{F30783E0-8A37-47B3-AB85-B5BBCAD3B8ED}" dt="2023-02-01T14:21:00.584" v="284" actId="700"/>
          <ac:spMkLst>
            <pc:docMk/>
            <pc:sldMk cId="2343865225" sldId="260"/>
            <ac:spMk id="6" creationId="{3EF1D25A-470A-E311-3119-754DB3294BE7}"/>
          </ac:spMkLst>
        </pc:spChg>
        <pc:spChg chg="add del mod ord">
          <ac:chgData name="Samuel Valman" userId="82c5ac25-f8e8-4885-8bae-8992b53fdec7" providerId="ADAL" clId="{F30783E0-8A37-47B3-AB85-B5BBCAD3B8ED}" dt="2023-02-01T14:21:00.584" v="284" actId="700"/>
          <ac:spMkLst>
            <pc:docMk/>
            <pc:sldMk cId="2343865225" sldId="260"/>
            <ac:spMk id="7" creationId="{DB8E7C76-7113-D1C9-6C0E-42020092BB8B}"/>
          </ac:spMkLst>
        </pc:spChg>
        <pc:spChg chg="mo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10" creationId="{2A15066A-4ADA-F9FF-33A0-C774BC5490CD}"/>
          </ac:spMkLst>
        </pc:spChg>
        <pc:spChg chg="mo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14" creationId="{127FA658-4268-23C6-8F56-E8890BD586C0}"/>
          </ac:spMkLst>
        </pc:spChg>
        <pc:spChg chg="mod or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18" creationId="{4B85FD2D-DE25-6CF1-0327-EBFB3D39C345}"/>
          </ac:spMkLst>
        </pc:spChg>
        <pc:spChg chg="mod or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22" creationId="{2CCB0E3A-1268-5BCA-AFCB-C9CA9309BDDC}"/>
          </ac:spMkLst>
        </pc:spChg>
        <pc:spChg chg="mo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24" creationId="{4DBEE3C1-0AF0-6752-55A4-3F430460F958}"/>
          </ac:spMkLst>
        </pc:spChg>
        <pc:spChg chg="mo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26" creationId="{7591B83E-EA9C-D785-20F3-69E9D7061DE6}"/>
          </ac:spMkLst>
        </pc:spChg>
        <pc:spChg chg="mod">
          <ac:chgData name="Samuel Valman" userId="82c5ac25-f8e8-4885-8bae-8992b53fdec7" providerId="ADAL" clId="{F30783E0-8A37-47B3-AB85-B5BBCAD3B8ED}" dt="2023-02-01T12:11:54.770" v="277" actId="164"/>
          <ac:spMkLst>
            <pc:docMk/>
            <pc:sldMk cId="2343865225" sldId="260"/>
            <ac:spMk id="28" creationId="{0CFEEC5A-D4EC-859E-84B0-9DC2037389EB}"/>
          </ac:spMkLst>
        </pc:spChg>
        <pc:grpChg chg="add mod">
          <ac:chgData name="Samuel Valman" userId="82c5ac25-f8e8-4885-8bae-8992b53fdec7" providerId="ADAL" clId="{F30783E0-8A37-47B3-AB85-B5BBCAD3B8ED}" dt="2023-02-01T14:21:08.557" v="285" actId="164"/>
          <ac:grpSpMkLst>
            <pc:docMk/>
            <pc:sldMk cId="2343865225" sldId="260"/>
            <ac:grpSpMk id="8" creationId="{925D3D39-83F2-1564-BEE6-C53C7CE21FDF}"/>
          </ac:grpSpMkLst>
        </pc:grpChg>
        <pc:grpChg chg="add mod">
          <ac:chgData name="Samuel Valman" userId="82c5ac25-f8e8-4885-8bae-8992b53fdec7" providerId="ADAL" clId="{F30783E0-8A37-47B3-AB85-B5BBCAD3B8ED}" dt="2023-02-01T14:21:08.557" v="285" actId="164"/>
          <ac:grpSpMkLst>
            <pc:docMk/>
            <pc:sldMk cId="2343865225" sldId="260"/>
            <ac:grpSpMk id="37" creationId="{C8F4EB3C-1DA6-F52C-325A-5CD989AB5F95}"/>
          </ac:grpSpMkLst>
        </pc:grpChg>
        <pc:picChg chg="add del mod modCrop">
          <ac:chgData name="Samuel Valman" userId="82c5ac25-f8e8-4885-8bae-8992b53fdec7" providerId="ADAL" clId="{F30783E0-8A37-47B3-AB85-B5BBCAD3B8ED}" dt="2023-02-01T14:20:21.548" v="278" actId="478"/>
          <ac:picMkLst>
            <pc:docMk/>
            <pc:sldMk cId="2343865225" sldId="260"/>
            <ac:picMk id="4" creationId="{AC58292C-298A-13BF-CF26-CFDA65B96D20}"/>
          </ac:picMkLst>
        </pc:picChg>
        <pc:picChg chg="del">
          <ac:chgData name="Samuel Valman" userId="82c5ac25-f8e8-4885-8bae-8992b53fdec7" providerId="ADAL" clId="{F30783E0-8A37-47B3-AB85-B5BBCAD3B8ED}" dt="2023-02-01T12:07:34.295" v="238" actId="478"/>
          <ac:picMkLst>
            <pc:docMk/>
            <pc:sldMk cId="2343865225" sldId="260"/>
            <ac:picMk id="5" creationId="{C3111F24-BE4B-5D2C-FE8A-54267D0AE754}"/>
          </ac:picMkLst>
        </pc:picChg>
        <pc:picChg chg="add mod modCrop">
          <ac:chgData name="Samuel Valman" userId="82c5ac25-f8e8-4885-8bae-8992b53fdec7" providerId="ADAL" clId="{F30783E0-8A37-47B3-AB85-B5BBCAD3B8ED}" dt="2023-02-01T14:21:08.557" v="285" actId="164"/>
          <ac:picMkLst>
            <pc:docMk/>
            <pc:sldMk cId="2343865225" sldId="260"/>
            <ac:picMk id="5" creationId="{FDE1F382-A16B-341F-1A22-973BF306AC56}"/>
          </ac:picMkLst>
        </pc:picChg>
        <pc:picChg chg="del">
          <ac:chgData name="Samuel Valman" userId="82c5ac25-f8e8-4885-8bae-8992b53fdec7" providerId="ADAL" clId="{F30783E0-8A37-47B3-AB85-B5BBCAD3B8ED}" dt="2023-02-01T12:09:40.349" v="257" actId="478"/>
          <ac:picMkLst>
            <pc:docMk/>
            <pc:sldMk cId="2343865225" sldId="260"/>
            <ac:picMk id="7" creationId="{CF2662EB-798A-E072-5DBF-561EB34B4E02}"/>
          </ac:picMkLst>
        </pc:picChg>
        <pc:picChg chg="del">
          <ac:chgData name="Samuel Valman" userId="82c5ac25-f8e8-4885-8bae-8992b53fdec7" providerId="ADAL" clId="{F30783E0-8A37-47B3-AB85-B5BBCAD3B8ED}" dt="2023-02-01T12:01:43.760" v="183" actId="478"/>
          <ac:picMkLst>
            <pc:docMk/>
            <pc:sldMk cId="2343865225" sldId="260"/>
            <ac:picMk id="8" creationId="{D1DF8DF0-6635-A06F-406A-C1B613EE626E}"/>
          </ac:picMkLst>
        </pc:picChg>
        <pc:picChg chg="del">
          <ac:chgData name="Samuel Valman" userId="82c5ac25-f8e8-4885-8bae-8992b53fdec7" providerId="ADAL" clId="{F30783E0-8A37-47B3-AB85-B5BBCAD3B8ED}" dt="2023-02-01T12:03:14.283" v="192" actId="478"/>
          <ac:picMkLst>
            <pc:docMk/>
            <pc:sldMk cId="2343865225" sldId="260"/>
            <ac:picMk id="9" creationId="{E5988265-9097-D7EB-0603-C28E87B18522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11" creationId="{B6CBD0B5-E6EF-748D-895F-13C074773068}"/>
          </ac:picMkLst>
        </pc:picChg>
        <pc:picChg chg="del">
          <ac:chgData name="Samuel Valman" userId="82c5ac25-f8e8-4885-8bae-8992b53fdec7" providerId="ADAL" clId="{F30783E0-8A37-47B3-AB85-B5BBCAD3B8ED}" dt="2023-02-01T12:04:13.290" v="205" actId="478"/>
          <ac:picMkLst>
            <pc:docMk/>
            <pc:sldMk cId="2343865225" sldId="260"/>
            <ac:picMk id="13" creationId="{A223A8A1-FE2E-8E30-7576-486129E85B90}"/>
          </ac:picMkLst>
        </pc:picChg>
        <pc:picChg chg="del">
          <ac:chgData name="Samuel Valman" userId="82c5ac25-f8e8-4885-8bae-8992b53fdec7" providerId="ADAL" clId="{F30783E0-8A37-47B3-AB85-B5BBCAD3B8ED}" dt="2023-02-01T12:09:41.746" v="258" actId="478"/>
          <ac:picMkLst>
            <pc:docMk/>
            <pc:sldMk cId="2343865225" sldId="260"/>
            <ac:picMk id="15" creationId="{7698C68A-CEE8-CE91-8D72-B34AE07A5C4A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16" creationId="{BCE3D247-0262-9A0C-E792-278E081BB908}"/>
          </ac:picMkLst>
        </pc:picChg>
        <pc:picChg chg="del">
          <ac:chgData name="Samuel Valman" userId="82c5ac25-f8e8-4885-8bae-8992b53fdec7" providerId="ADAL" clId="{F30783E0-8A37-47B3-AB85-B5BBCAD3B8ED}" dt="2023-02-01T12:07:32.870" v="237" actId="478"/>
          <ac:picMkLst>
            <pc:docMk/>
            <pc:sldMk cId="2343865225" sldId="260"/>
            <ac:picMk id="17" creationId="{5013C4D6-3DC7-B321-E6AA-8B6F58865D0A}"/>
          </ac:picMkLst>
        </pc:picChg>
        <pc:picChg chg="del">
          <ac:chgData name="Samuel Valman" userId="82c5ac25-f8e8-4885-8bae-8992b53fdec7" providerId="ADAL" clId="{F30783E0-8A37-47B3-AB85-B5BBCAD3B8ED}" dt="2023-02-01T12:05:50.606" v="220" actId="478"/>
          <ac:picMkLst>
            <pc:docMk/>
            <pc:sldMk cId="2343865225" sldId="260"/>
            <ac:picMk id="19" creationId="{83BD6210-6D2B-3426-0E7B-261D9315C1EF}"/>
          </ac:picMkLst>
        </pc:picChg>
        <pc:picChg chg="del">
          <ac:chgData name="Samuel Valman" userId="82c5ac25-f8e8-4885-8bae-8992b53fdec7" providerId="ADAL" clId="{F30783E0-8A37-47B3-AB85-B5BBCAD3B8ED}" dt="2023-02-01T12:05:53.158" v="221" actId="478"/>
          <ac:picMkLst>
            <pc:docMk/>
            <pc:sldMk cId="2343865225" sldId="260"/>
            <ac:picMk id="21" creationId="{182B8023-974F-1A33-2E60-21D26529E95B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23" creationId="{D1075478-0D3E-FC20-BE3F-CAB345298EFC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27" creationId="{D8C9E5A0-7EF4-C346-88AB-B1DDAA40DEA8}"/>
          </ac:picMkLst>
        </pc:picChg>
        <pc:picChg chg="add mod or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30" creationId="{DBFD0156-E214-EA15-640F-34322E8A9B9E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32" creationId="{A659854E-7C1A-F7EA-5688-DA090F10815D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34" creationId="{9E9AD0E0-5DA9-8F74-78EA-83B436D97D82}"/>
          </ac:picMkLst>
        </pc:picChg>
        <pc:picChg chg="add mod modCrop">
          <ac:chgData name="Samuel Valman" userId="82c5ac25-f8e8-4885-8bae-8992b53fdec7" providerId="ADAL" clId="{F30783E0-8A37-47B3-AB85-B5BBCAD3B8ED}" dt="2023-02-01T12:11:54.770" v="277" actId="164"/>
          <ac:picMkLst>
            <pc:docMk/>
            <pc:sldMk cId="2343865225" sldId="260"/>
            <ac:picMk id="36" creationId="{033D8974-9138-FB70-BA11-E5537A934F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34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67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5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9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09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1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9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5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41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94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5E07-0E48-453F-9F25-3C94024C4C1E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670DA-22AF-4FF6-B397-7793F1CF25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6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111F24-BE4B-5D2C-FE8A-54267D0AE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2" r="21128" b="35970"/>
          <a:stretch/>
        </p:blipFill>
        <p:spPr>
          <a:xfrm>
            <a:off x="5328612" y="5415534"/>
            <a:ext cx="4192521" cy="2346959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CF2662EB-798A-E072-5DBF-561EB34B4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423109" y="8184282"/>
            <a:ext cx="4192521" cy="2311423"/>
          </a:xfrm>
          <a:prstGeom prst="rect">
            <a:avLst/>
          </a:prstGeom>
        </p:spPr>
      </p:pic>
      <p:pic>
        <p:nvPicPr>
          <p:cNvPr id="9" name="Picture 8" descr="Map&#10;&#10;Description automatically generated with medium confidence">
            <a:extLst>
              <a:ext uri="{FF2B5EF4-FFF2-40B4-BE49-F238E27FC236}">
                <a16:creationId xmlns:a16="http://schemas.microsoft.com/office/drawing/2014/main" id="{E5988265-9097-D7EB-0603-C28E87B1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032295" y="2850632"/>
            <a:ext cx="4192521" cy="2311423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38E76072-3F57-DAF1-B13E-EF72CF5BA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4" r="12779" b="19815"/>
          <a:stretch/>
        </p:blipFill>
        <p:spPr>
          <a:xfrm>
            <a:off x="9919854" y="1730763"/>
            <a:ext cx="1618674" cy="6107001"/>
          </a:xfrm>
          <a:prstGeom prst="rect">
            <a:avLst/>
          </a:prstGeom>
        </p:spPr>
      </p:pic>
      <p:pic>
        <p:nvPicPr>
          <p:cNvPr id="13" name="Picture 12" descr="Arrow&#10;&#10;Description automatically generated">
            <a:extLst>
              <a:ext uri="{FF2B5EF4-FFF2-40B4-BE49-F238E27FC236}">
                <a16:creationId xmlns:a16="http://schemas.microsoft.com/office/drawing/2014/main" id="{A223A8A1-FE2E-8E30-7576-486129E85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5328612" y="174923"/>
            <a:ext cx="4192521" cy="2311423"/>
          </a:xfrm>
          <a:prstGeom prst="rect">
            <a:avLst/>
          </a:prstGeom>
        </p:spPr>
      </p:pic>
      <p:pic>
        <p:nvPicPr>
          <p:cNvPr id="15" name="Picture 14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7698C68A-CEE8-CE91-8D72-B34AE07A5C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6" b="35970"/>
          <a:stretch/>
        </p:blipFill>
        <p:spPr>
          <a:xfrm>
            <a:off x="5615630" y="8184282"/>
            <a:ext cx="3815124" cy="2346959"/>
          </a:xfrm>
          <a:prstGeom prst="rect">
            <a:avLst/>
          </a:prstGeom>
        </p:spPr>
      </p:pic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5013C4D6-3DC7-B321-E6AA-8B6F58865D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203419" y="5526341"/>
            <a:ext cx="4192521" cy="2311423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83BD6210-6D2B-3426-0E7B-261D9315C1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032296" y="174923"/>
            <a:ext cx="4192521" cy="2311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B8023-974F-1A33-2E60-21D26529E9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5328612" y="2850632"/>
            <a:ext cx="4192521" cy="23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3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93D4A-E344-736D-1D10-DE53197E5B76}"/>
              </a:ext>
            </a:extLst>
          </p:cNvPr>
          <p:cNvGrpSpPr/>
          <p:nvPr/>
        </p:nvGrpSpPr>
        <p:grpSpPr>
          <a:xfrm>
            <a:off x="1032295" y="174923"/>
            <a:ext cx="10506233" cy="10356318"/>
            <a:chOff x="1032295" y="174923"/>
            <a:chExt cx="10506233" cy="10356318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3111F24-BE4B-5D2C-FE8A-54267D0AE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02" r="21128" b="35970"/>
            <a:stretch/>
          </p:blipFill>
          <p:spPr>
            <a:xfrm>
              <a:off x="5328612" y="5415534"/>
              <a:ext cx="4192521" cy="2346959"/>
            </a:xfrm>
            <a:prstGeom prst="rect">
              <a:avLst/>
            </a:prstGeom>
          </p:spPr>
        </p:pic>
        <p:pic>
          <p:nvPicPr>
            <p:cNvPr id="7" name="Picture 6" descr="Shape, arrow&#10;&#10;Description automatically generated">
              <a:extLst>
                <a:ext uri="{FF2B5EF4-FFF2-40B4-BE49-F238E27FC236}">
                  <a16:creationId xmlns:a16="http://schemas.microsoft.com/office/drawing/2014/main" id="{CF2662EB-798A-E072-5DBF-561EB34B4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423109" y="8184282"/>
              <a:ext cx="4192521" cy="2311423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E5988265-9097-D7EB-0603-C28E87B18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032295" y="2850632"/>
              <a:ext cx="4192521" cy="2311423"/>
            </a:xfrm>
            <a:prstGeom prst="rect">
              <a:avLst/>
            </a:prstGeom>
          </p:spPr>
        </p:pic>
        <p:pic>
          <p:nvPicPr>
            <p:cNvPr id="11" name="Picture 10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8E76072-3F57-DAF1-B13E-EF72CF5BA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4" r="12779" b="19815"/>
            <a:stretch/>
          </p:blipFill>
          <p:spPr>
            <a:xfrm>
              <a:off x="9919854" y="1730763"/>
              <a:ext cx="1618674" cy="6107001"/>
            </a:xfrm>
            <a:prstGeom prst="rect">
              <a:avLst/>
            </a:prstGeom>
          </p:spPr>
        </p:pic>
        <p:pic>
          <p:nvPicPr>
            <p:cNvPr id="13" name="Picture 12" descr="Arrow&#10;&#10;Description automatically generated">
              <a:extLst>
                <a:ext uri="{FF2B5EF4-FFF2-40B4-BE49-F238E27FC236}">
                  <a16:creationId xmlns:a16="http://schemas.microsoft.com/office/drawing/2014/main" id="{A223A8A1-FE2E-8E30-7576-486129E85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5328612" y="174923"/>
              <a:ext cx="4192521" cy="2311423"/>
            </a:xfrm>
            <a:prstGeom prst="rect">
              <a:avLst/>
            </a:prstGeom>
          </p:spPr>
        </p:pic>
        <p:pic>
          <p:nvPicPr>
            <p:cNvPr id="15" name="Picture 14" descr="A map of the country&#10;&#10;Description automatically generated with low confidence">
              <a:extLst>
                <a:ext uri="{FF2B5EF4-FFF2-40B4-BE49-F238E27FC236}">
                  <a16:creationId xmlns:a16="http://schemas.microsoft.com/office/drawing/2014/main" id="{7698C68A-CEE8-CE91-8D72-B34AE07A5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06" b="35970"/>
            <a:stretch/>
          </p:blipFill>
          <p:spPr>
            <a:xfrm>
              <a:off x="5615630" y="8184282"/>
              <a:ext cx="3815124" cy="2346959"/>
            </a:xfrm>
            <a:prstGeom prst="rect">
              <a:avLst/>
            </a:prstGeom>
          </p:spPr>
        </p:pic>
        <p:pic>
          <p:nvPicPr>
            <p:cNvPr id="17" name="Picture 16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5013C4D6-3DC7-B321-E6AA-8B6F58865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283554" y="5411247"/>
              <a:ext cx="4192521" cy="2311423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83BD6210-6D2B-3426-0E7B-261D9315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032296" y="174923"/>
              <a:ext cx="4192521" cy="231142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2B8023-974F-1A33-2E60-21D26529E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5328612" y="2850632"/>
              <a:ext cx="4192521" cy="2311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5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93D4A-E344-736D-1D10-DE53197E5B76}"/>
              </a:ext>
            </a:extLst>
          </p:cNvPr>
          <p:cNvGrpSpPr/>
          <p:nvPr/>
        </p:nvGrpSpPr>
        <p:grpSpPr>
          <a:xfrm>
            <a:off x="1032295" y="174923"/>
            <a:ext cx="10506233" cy="10356318"/>
            <a:chOff x="1032295" y="174923"/>
            <a:chExt cx="10506233" cy="10356318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3111F24-BE4B-5D2C-FE8A-54267D0AE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02" r="21128" b="35970"/>
            <a:stretch/>
          </p:blipFill>
          <p:spPr>
            <a:xfrm>
              <a:off x="5328612" y="5415534"/>
              <a:ext cx="4192521" cy="2346959"/>
            </a:xfrm>
            <a:prstGeom prst="rect">
              <a:avLst/>
            </a:prstGeom>
          </p:spPr>
        </p:pic>
        <p:pic>
          <p:nvPicPr>
            <p:cNvPr id="7" name="Picture 6" descr="Shape, arrow&#10;&#10;Description automatically generated">
              <a:extLst>
                <a:ext uri="{FF2B5EF4-FFF2-40B4-BE49-F238E27FC236}">
                  <a16:creationId xmlns:a16="http://schemas.microsoft.com/office/drawing/2014/main" id="{CF2662EB-798A-E072-5DBF-561EB34B4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423109" y="8184282"/>
              <a:ext cx="4192521" cy="2311423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E5988265-9097-D7EB-0603-C28E87B18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032295" y="2850632"/>
              <a:ext cx="4192521" cy="2311423"/>
            </a:xfrm>
            <a:prstGeom prst="rect">
              <a:avLst/>
            </a:prstGeom>
          </p:spPr>
        </p:pic>
        <p:pic>
          <p:nvPicPr>
            <p:cNvPr id="11" name="Picture 10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8E76072-3F57-DAF1-B13E-EF72CF5BA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4" r="12779" b="19815"/>
            <a:stretch/>
          </p:blipFill>
          <p:spPr>
            <a:xfrm>
              <a:off x="9919854" y="1730763"/>
              <a:ext cx="1618674" cy="6107001"/>
            </a:xfrm>
            <a:prstGeom prst="rect">
              <a:avLst/>
            </a:prstGeom>
          </p:spPr>
        </p:pic>
        <p:pic>
          <p:nvPicPr>
            <p:cNvPr id="13" name="Picture 12" descr="Arrow&#10;&#10;Description automatically generated">
              <a:extLst>
                <a:ext uri="{FF2B5EF4-FFF2-40B4-BE49-F238E27FC236}">
                  <a16:creationId xmlns:a16="http://schemas.microsoft.com/office/drawing/2014/main" id="{A223A8A1-FE2E-8E30-7576-486129E85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5328612" y="174923"/>
              <a:ext cx="4192521" cy="2311423"/>
            </a:xfrm>
            <a:prstGeom prst="rect">
              <a:avLst/>
            </a:prstGeom>
          </p:spPr>
        </p:pic>
        <p:pic>
          <p:nvPicPr>
            <p:cNvPr id="15" name="Picture 14" descr="A map of the country&#10;&#10;Description automatically generated with low confidence">
              <a:extLst>
                <a:ext uri="{FF2B5EF4-FFF2-40B4-BE49-F238E27FC236}">
                  <a16:creationId xmlns:a16="http://schemas.microsoft.com/office/drawing/2014/main" id="{7698C68A-CEE8-CE91-8D72-B34AE07A5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06" b="35970"/>
            <a:stretch/>
          </p:blipFill>
          <p:spPr>
            <a:xfrm>
              <a:off x="5615630" y="8184282"/>
              <a:ext cx="3815124" cy="2346959"/>
            </a:xfrm>
            <a:prstGeom prst="rect">
              <a:avLst/>
            </a:prstGeom>
          </p:spPr>
        </p:pic>
        <p:pic>
          <p:nvPicPr>
            <p:cNvPr id="17" name="Picture 16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5013C4D6-3DC7-B321-E6AA-8B6F58865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283554" y="5411247"/>
              <a:ext cx="4192521" cy="2311423"/>
            </a:xfrm>
            <a:prstGeom prst="rect">
              <a:avLst/>
            </a:prstGeom>
          </p:spPr>
        </p:pic>
        <p:pic>
          <p:nvPicPr>
            <p:cNvPr id="19" name="Picture 18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83BD6210-6D2B-3426-0E7B-261D9315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1032296" y="174923"/>
              <a:ext cx="4192521" cy="231142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2B8023-974F-1A33-2E60-21D26529E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26" b="36939"/>
            <a:stretch/>
          </p:blipFill>
          <p:spPr>
            <a:xfrm>
              <a:off x="5328612" y="2850632"/>
              <a:ext cx="4192521" cy="231142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5A83A2-0AE2-E45C-62EE-919EF3FE799E}"/>
              </a:ext>
            </a:extLst>
          </p:cNvPr>
          <p:cNvSpPr txBox="1"/>
          <p:nvPr/>
        </p:nvSpPr>
        <p:spPr>
          <a:xfrm>
            <a:off x="6870348" y="2531811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Vissátvuopmi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5066A-4ADA-F9FF-33A0-C774BC5490CD}"/>
              </a:ext>
            </a:extLst>
          </p:cNvPr>
          <p:cNvSpPr txBox="1"/>
          <p:nvPr/>
        </p:nvSpPr>
        <p:spPr>
          <a:xfrm>
            <a:off x="6881570" y="5116652"/>
            <a:ext cx="2293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Tavvavuoma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A658-4268-23C6-8F56-E8890BD586C0}"/>
              </a:ext>
            </a:extLst>
          </p:cNvPr>
          <p:cNvSpPr txBox="1"/>
          <p:nvPr/>
        </p:nvSpPr>
        <p:spPr>
          <a:xfrm>
            <a:off x="1910185" y="5116652"/>
            <a:ext cx="318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Västra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delarna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av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Tavvavuoma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5FD2D-DE25-6CF1-0327-EBFB3D39C345}"/>
              </a:ext>
            </a:extLst>
          </p:cNvPr>
          <p:cNvSpPr txBox="1"/>
          <p:nvPr/>
        </p:nvSpPr>
        <p:spPr>
          <a:xfrm>
            <a:off x="2369324" y="2483823"/>
            <a:ext cx="161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Árbuvuopmi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B0E3A-1268-5BCA-AFCB-C9CA9309BDDC}"/>
              </a:ext>
            </a:extLst>
          </p:cNvPr>
          <p:cNvSpPr txBox="1"/>
          <p:nvPr/>
        </p:nvSpPr>
        <p:spPr>
          <a:xfrm>
            <a:off x="2755149" y="10462905"/>
            <a:ext cx="211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Gipmevuopmi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BEE3C1-0AF0-6752-55A4-3F430460F958}"/>
              </a:ext>
            </a:extLst>
          </p:cNvPr>
          <p:cNvSpPr txBox="1"/>
          <p:nvPr/>
        </p:nvSpPr>
        <p:spPr>
          <a:xfrm>
            <a:off x="1983463" y="7722670"/>
            <a:ext cx="307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Ragesvuomus-Pirttimysvuoma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1B83E-EA9C-D785-20F3-69E9D7061DE6}"/>
              </a:ext>
            </a:extLst>
          </p:cNvPr>
          <p:cNvSpPr txBox="1"/>
          <p:nvPr/>
        </p:nvSpPr>
        <p:spPr>
          <a:xfrm>
            <a:off x="7200106" y="10463023"/>
            <a:ext cx="123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Sirccam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EEC5A-D4EC-859E-84B0-9DC2037389EB}"/>
              </a:ext>
            </a:extLst>
          </p:cNvPr>
          <p:cNvSpPr txBox="1"/>
          <p:nvPr/>
        </p:nvSpPr>
        <p:spPr>
          <a:xfrm>
            <a:off x="6870348" y="7762493"/>
            <a:ext cx="177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Ribasvuomus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36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3111F24-BE4B-5D2C-FE8A-54267D0AE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2" r="21128" b="35970"/>
          <a:stretch/>
        </p:blipFill>
        <p:spPr>
          <a:xfrm>
            <a:off x="5328612" y="5415534"/>
            <a:ext cx="4192521" cy="2346959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CF2662EB-798A-E072-5DBF-561EB34B4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423109" y="8184282"/>
            <a:ext cx="4192521" cy="2311423"/>
          </a:xfrm>
          <a:prstGeom prst="rect">
            <a:avLst/>
          </a:prstGeom>
        </p:spPr>
      </p:pic>
      <p:pic>
        <p:nvPicPr>
          <p:cNvPr id="9" name="Picture 8" descr="Map&#10;&#10;Description automatically generated with medium confidence">
            <a:extLst>
              <a:ext uri="{FF2B5EF4-FFF2-40B4-BE49-F238E27FC236}">
                <a16:creationId xmlns:a16="http://schemas.microsoft.com/office/drawing/2014/main" id="{E5988265-9097-D7EB-0603-C28E87B185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963982" y="247137"/>
            <a:ext cx="4192521" cy="2311423"/>
          </a:xfrm>
          <a:prstGeom prst="rect">
            <a:avLst/>
          </a:prstGeom>
        </p:spPr>
      </p:pic>
      <p:pic>
        <p:nvPicPr>
          <p:cNvPr id="13" name="Picture 12" descr="Arrow&#10;&#10;Description automatically generated">
            <a:extLst>
              <a:ext uri="{FF2B5EF4-FFF2-40B4-BE49-F238E27FC236}">
                <a16:creationId xmlns:a16="http://schemas.microsoft.com/office/drawing/2014/main" id="{A223A8A1-FE2E-8E30-7576-486129E85B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5328612" y="174923"/>
            <a:ext cx="4192521" cy="2311423"/>
          </a:xfrm>
          <a:prstGeom prst="rect">
            <a:avLst/>
          </a:prstGeom>
        </p:spPr>
      </p:pic>
      <p:pic>
        <p:nvPicPr>
          <p:cNvPr id="15" name="Picture 14" descr="A map of the country&#10;&#10;Description automatically generated with low confidence">
            <a:extLst>
              <a:ext uri="{FF2B5EF4-FFF2-40B4-BE49-F238E27FC236}">
                <a16:creationId xmlns:a16="http://schemas.microsoft.com/office/drawing/2014/main" id="{7698C68A-CEE8-CE91-8D72-B34AE07A5C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6" b="35970"/>
          <a:stretch/>
        </p:blipFill>
        <p:spPr>
          <a:xfrm>
            <a:off x="5615630" y="8184282"/>
            <a:ext cx="3815124" cy="2346959"/>
          </a:xfrm>
          <a:prstGeom prst="rect">
            <a:avLst/>
          </a:prstGeom>
        </p:spPr>
      </p:pic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5013C4D6-3DC7-B321-E6AA-8B6F58865D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283554" y="5411247"/>
            <a:ext cx="4192521" cy="2311423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83BD6210-6D2B-3426-0E7B-261D9315C1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1076868" y="2850631"/>
            <a:ext cx="4192521" cy="2311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B8023-974F-1A33-2E60-21D26529E9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6" b="36939"/>
          <a:stretch/>
        </p:blipFill>
        <p:spPr>
          <a:xfrm>
            <a:off x="5328612" y="2850632"/>
            <a:ext cx="4192521" cy="2311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A83A2-0AE2-E45C-62EE-919EF3FE799E}"/>
              </a:ext>
            </a:extLst>
          </p:cNvPr>
          <p:cNvSpPr txBox="1"/>
          <p:nvPr/>
        </p:nvSpPr>
        <p:spPr>
          <a:xfrm>
            <a:off x="6370667" y="-78556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Vissátvuopmi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5066A-4ADA-F9FF-33A0-C774BC5490CD}"/>
              </a:ext>
            </a:extLst>
          </p:cNvPr>
          <p:cNvSpPr txBox="1"/>
          <p:nvPr/>
        </p:nvSpPr>
        <p:spPr>
          <a:xfrm>
            <a:off x="6862498" y="2531811"/>
            <a:ext cx="2293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Tavvavuoma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A658-4268-23C6-8F56-E8890BD586C0}"/>
              </a:ext>
            </a:extLst>
          </p:cNvPr>
          <p:cNvSpPr txBox="1"/>
          <p:nvPr/>
        </p:nvSpPr>
        <p:spPr>
          <a:xfrm>
            <a:off x="2199335" y="2531811"/>
            <a:ext cx="2293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Western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Tavvavuoma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5FD2D-DE25-6CF1-0327-EBFB3D39C345}"/>
              </a:ext>
            </a:extLst>
          </p:cNvPr>
          <p:cNvSpPr txBox="1"/>
          <p:nvPr/>
        </p:nvSpPr>
        <p:spPr>
          <a:xfrm>
            <a:off x="2220761" y="-83564"/>
            <a:ext cx="161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Árbuvuopmi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CB0E3A-1268-5BCA-AFCB-C9CA9309BDDC}"/>
              </a:ext>
            </a:extLst>
          </p:cNvPr>
          <p:cNvSpPr txBox="1"/>
          <p:nvPr/>
        </p:nvSpPr>
        <p:spPr>
          <a:xfrm>
            <a:off x="2460272" y="7762493"/>
            <a:ext cx="211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Gipmevuopmi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BEE3C1-0AF0-6752-55A4-3F430460F958}"/>
              </a:ext>
            </a:extLst>
          </p:cNvPr>
          <p:cNvSpPr txBox="1"/>
          <p:nvPr/>
        </p:nvSpPr>
        <p:spPr>
          <a:xfrm>
            <a:off x="1603806" y="5111541"/>
            <a:ext cx="307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Ragesvuomus-Pirttimysvuoma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91B83E-EA9C-D785-20F3-69E9D7061DE6}"/>
              </a:ext>
            </a:extLst>
          </p:cNvPr>
          <p:cNvSpPr txBox="1"/>
          <p:nvPr/>
        </p:nvSpPr>
        <p:spPr>
          <a:xfrm>
            <a:off x="7159144" y="7762493"/>
            <a:ext cx="123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Sirccam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EEC5A-D4EC-859E-84B0-9DC2037389EB}"/>
              </a:ext>
            </a:extLst>
          </p:cNvPr>
          <p:cNvSpPr txBox="1"/>
          <p:nvPr/>
        </p:nvSpPr>
        <p:spPr>
          <a:xfrm>
            <a:off x="6726989" y="5111541"/>
            <a:ext cx="177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Ribasvuomus</a:t>
            </a:r>
            <a:endParaRPr lang="en-GB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1DF8DF0-6635-A06F-406A-C1B613EE62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8" r="12162"/>
          <a:stretch/>
        </p:blipFill>
        <p:spPr>
          <a:xfrm>
            <a:off x="9580356" y="2483823"/>
            <a:ext cx="1975953" cy="756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25D3D39-83F2-1564-BEE6-C53C7CE21FDF}"/>
              </a:ext>
            </a:extLst>
          </p:cNvPr>
          <p:cNvGrpSpPr/>
          <p:nvPr/>
        </p:nvGrpSpPr>
        <p:grpSpPr>
          <a:xfrm>
            <a:off x="1184694" y="64938"/>
            <a:ext cx="10388431" cy="10624295"/>
            <a:chOff x="1184694" y="64938"/>
            <a:chExt cx="10388431" cy="106242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F4EB3C-1DA6-F52C-325A-5CD989AB5F95}"/>
                </a:ext>
              </a:extLst>
            </p:cNvPr>
            <p:cNvGrpSpPr/>
            <p:nvPr/>
          </p:nvGrpSpPr>
          <p:grpSpPr>
            <a:xfrm>
              <a:off x="1184694" y="64938"/>
              <a:ext cx="8876613" cy="10624295"/>
              <a:chOff x="1184694" y="64938"/>
              <a:chExt cx="8876613" cy="106242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15066A-4ADA-F9FF-33A0-C774BC5490CD}"/>
                  </a:ext>
                </a:extLst>
              </p:cNvPr>
              <p:cNvSpPr txBox="1"/>
              <p:nvPr/>
            </p:nvSpPr>
            <p:spPr>
              <a:xfrm>
                <a:off x="6862498" y="2531811"/>
                <a:ext cx="22938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Tavvavuoma</a:t>
                </a:r>
                <a:endParaRPr lang="en-GB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7FA658-4268-23C6-8F56-E8890BD586C0}"/>
                  </a:ext>
                </a:extLst>
              </p:cNvPr>
              <p:cNvSpPr txBox="1"/>
              <p:nvPr/>
            </p:nvSpPr>
            <p:spPr>
              <a:xfrm>
                <a:off x="2199335" y="2531811"/>
                <a:ext cx="22938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</a:rPr>
                  <a:t>Western</a:t>
                </a:r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Tavvavuoma</a:t>
                </a:r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BEE3C1-0AF0-6752-55A4-3F430460F958}"/>
                  </a:ext>
                </a:extLst>
              </p:cNvPr>
              <p:cNvSpPr txBox="1"/>
              <p:nvPr/>
            </p:nvSpPr>
            <p:spPr>
              <a:xfrm>
                <a:off x="1603806" y="5111541"/>
                <a:ext cx="3071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Ragesvuomus-Pirttimysvuoma</a:t>
                </a:r>
                <a:endParaRPr lang="en-GB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91B83E-EA9C-D785-20F3-69E9D7061DE6}"/>
                  </a:ext>
                </a:extLst>
              </p:cNvPr>
              <p:cNvSpPr txBox="1"/>
              <p:nvPr/>
            </p:nvSpPr>
            <p:spPr>
              <a:xfrm>
                <a:off x="7159144" y="7762493"/>
                <a:ext cx="12303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Sirccam</a:t>
                </a:r>
                <a:endParaRPr lang="en-GB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FEEC5A-D4EC-859E-84B0-9DC2037389EB}"/>
                  </a:ext>
                </a:extLst>
              </p:cNvPr>
              <p:cNvSpPr txBox="1"/>
              <p:nvPr/>
            </p:nvSpPr>
            <p:spPr>
              <a:xfrm>
                <a:off x="6726989" y="5111541"/>
                <a:ext cx="1776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Ribasvuomus</a:t>
                </a:r>
                <a:endParaRPr lang="en-GB" dirty="0"/>
              </a:p>
            </p:txBody>
          </p:sp>
          <p:pic>
            <p:nvPicPr>
              <p:cNvPr id="11" name="Picture 10" descr="A close-up of some puzzle pieces&#10;&#10;Description automatically generated with low confidence">
                <a:extLst>
                  <a:ext uri="{FF2B5EF4-FFF2-40B4-BE49-F238E27FC236}">
                    <a16:creationId xmlns:a16="http://schemas.microsoft.com/office/drawing/2014/main" id="{B6CBD0B5-E6EF-748D-895F-13C074773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935" b="36982"/>
              <a:stretch/>
            </p:blipFill>
            <p:spPr>
              <a:xfrm>
                <a:off x="1184694" y="275832"/>
                <a:ext cx="3910036" cy="2203522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arrow&#10;&#10;Description automatically generated">
                <a:extLst>
                  <a:ext uri="{FF2B5EF4-FFF2-40B4-BE49-F238E27FC236}">
                    <a16:creationId xmlns:a16="http://schemas.microsoft.com/office/drawing/2014/main" id="{BCE3D247-0262-9A0C-E792-278E081BB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4" t="5662" r="22378" b="36982"/>
              <a:stretch/>
            </p:blipFill>
            <p:spPr>
              <a:xfrm>
                <a:off x="5396047" y="361576"/>
                <a:ext cx="4057650" cy="216809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85FD2D-DE25-6CF1-0327-EBFB3D39C345}"/>
                  </a:ext>
                </a:extLst>
              </p:cNvPr>
              <p:cNvSpPr txBox="1"/>
              <p:nvPr/>
            </p:nvSpPr>
            <p:spPr>
              <a:xfrm>
                <a:off x="2330375" y="64938"/>
                <a:ext cx="16186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Árbuvuopmi</a:t>
                </a:r>
                <a:endParaRPr lang="en-GB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5A83A2-0AE2-E45C-62EE-919EF3FE799E}"/>
                  </a:ext>
                </a:extLst>
              </p:cNvPr>
              <p:cNvSpPr txBox="1"/>
              <p:nvPr/>
            </p:nvSpPr>
            <p:spPr>
              <a:xfrm>
                <a:off x="6621808" y="93246"/>
                <a:ext cx="2305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Vissátvuopmi</a:t>
                </a:r>
                <a:endParaRPr lang="en-GB" dirty="0"/>
              </a:p>
            </p:txBody>
          </p:sp>
          <p:pic>
            <p:nvPicPr>
              <p:cNvPr id="23" name="Picture 22" descr="Arrow&#10;&#10;Description automatically generated">
                <a:extLst>
                  <a:ext uri="{FF2B5EF4-FFF2-40B4-BE49-F238E27FC236}">
                    <a16:creationId xmlns:a16="http://schemas.microsoft.com/office/drawing/2014/main" id="{D1075478-0D3E-FC20-BE3F-CAB345298E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129" b="36982"/>
              <a:stretch/>
            </p:blipFill>
            <p:spPr>
              <a:xfrm>
                <a:off x="1527506" y="2945694"/>
                <a:ext cx="3833736" cy="216584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8C9E5A0-7EF4-C346-88AB-B1DDAA40D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4" t="7754" r="21308" b="36982"/>
              <a:stretch/>
            </p:blipFill>
            <p:spPr>
              <a:xfrm>
                <a:off x="5581544" y="2873403"/>
                <a:ext cx="4385577" cy="222643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CB0E3A-1268-5BCA-AFCB-C9CA9309BDDC}"/>
                  </a:ext>
                </a:extLst>
              </p:cNvPr>
              <p:cNvSpPr txBox="1"/>
              <p:nvPr/>
            </p:nvSpPr>
            <p:spPr>
              <a:xfrm>
                <a:off x="2460272" y="7762493"/>
                <a:ext cx="2118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Gipmevuopmi</a:t>
                </a:r>
                <a:endParaRPr lang="en-GB" dirty="0"/>
              </a:p>
            </p:txBody>
          </p:sp>
          <p:pic>
            <p:nvPicPr>
              <p:cNvPr id="32" name="Picture 3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659854E-7C1A-F7EA-5688-DA090F1081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54" r="20417" b="36316"/>
              <a:stretch/>
            </p:blipFill>
            <p:spPr>
              <a:xfrm>
                <a:off x="5675730" y="5688938"/>
                <a:ext cx="4385577" cy="217920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E9AD0E0-5DA9-8F74-78EA-83B436D97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240" b="35627"/>
              <a:stretch/>
            </p:blipFill>
            <p:spPr>
              <a:xfrm>
                <a:off x="1845927" y="8249179"/>
                <a:ext cx="4045729" cy="2398974"/>
              </a:xfrm>
              <a:prstGeom prst="rect">
                <a:avLst/>
              </a:prstGeom>
            </p:spPr>
          </p:pic>
          <p:pic>
            <p:nvPicPr>
              <p:cNvPr id="36" name="Picture 35" descr="A map of the country&#10;&#10;Description automatically generated with medium confidence">
                <a:extLst>
                  <a:ext uri="{FF2B5EF4-FFF2-40B4-BE49-F238E27FC236}">
                    <a16:creationId xmlns:a16="http://schemas.microsoft.com/office/drawing/2014/main" id="{033D8974-9138-FB70-BA11-E5537A934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55" r="26390" b="36123"/>
              <a:stretch/>
            </p:blipFill>
            <p:spPr>
              <a:xfrm>
                <a:off x="6230944" y="8249179"/>
                <a:ext cx="3736177" cy="2440054"/>
              </a:xfrm>
              <a:prstGeom prst="rect">
                <a:avLst/>
              </a:prstGeom>
            </p:spPr>
          </p:pic>
          <p:pic>
            <p:nvPicPr>
              <p:cNvPr id="30" name="Picture 29" descr="Map&#10;&#10;Description automatically generated with low confidence">
                <a:extLst>
                  <a:ext uri="{FF2B5EF4-FFF2-40B4-BE49-F238E27FC236}">
                    <a16:creationId xmlns:a16="http://schemas.microsoft.com/office/drawing/2014/main" id="{DBFD0156-E214-EA15-640F-34322E8A9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308" b="36316"/>
              <a:stretch/>
            </p:blipFill>
            <p:spPr>
              <a:xfrm>
                <a:off x="1603806" y="5480873"/>
                <a:ext cx="4192521" cy="2398974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E1F382-A16B-341F-1A22-973BF306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7" t="22374" r="12978" b="25754"/>
            <a:stretch/>
          </p:blipFill>
          <p:spPr>
            <a:xfrm>
              <a:off x="9868251" y="3139027"/>
              <a:ext cx="1704874" cy="3921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86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29</Words>
  <Application>Microsoft Office PowerPoint</Application>
  <PresentationFormat>Custom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Valman</dc:creator>
  <cp:lastModifiedBy>Samuel Valman</cp:lastModifiedBy>
  <cp:revision>1</cp:revision>
  <dcterms:created xsi:type="dcterms:W3CDTF">2022-11-04T12:06:49Z</dcterms:created>
  <dcterms:modified xsi:type="dcterms:W3CDTF">2023-02-01T14:21:10Z</dcterms:modified>
</cp:coreProperties>
</file>